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317" r:id="rId3"/>
    <p:sldId id="318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5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330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en-US" dirty="0" smtClean="0"/>
              <a:t>Object Tracking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86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Background Modeling: Moving Average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838201"/>
            <a:ext cx="8915399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86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Background Modeling: Moving Average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904875"/>
            <a:ext cx="8915399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86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Mixture Model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8" y="838201"/>
            <a:ext cx="896302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86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Mixture Model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8" y="838201"/>
            <a:ext cx="900112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86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Mixture Model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8" y="866775"/>
            <a:ext cx="9001125" cy="59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/>
          <a:lstStyle/>
          <a:p>
            <a:r>
              <a:rPr lang="en-US" dirty="0" smtClean="0"/>
              <a:t>Mixture Model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0"/>
            <a:ext cx="8846857" cy="586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/>
          <a:lstStyle/>
          <a:p>
            <a:r>
              <a:rPr lang="en-US" dirty="0" smtClean="0"/>
              <a:t>Mixture of Gaussians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8" y="838201"/>
            <a:ext cx="892492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/>
          <a:lstStyle/>
          <a:p>
            <a:r>
              <a:rPr lang="en-US" dirty="0" smtClean="0"/>
              <a:t>Gaussian Mixture Model (GMM)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38200"/>
            <a:ext cx="8763000" cy="59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/>
          <a:lstStyle/>
          <a:p>
            <a:r>
              <a:rPr lang="en-US" dirty="0" smtClean="0"/>
              <a:t>High Dimensional GMM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788" y="762001"/>
            <a:ext cx="8734425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/>
          <a:lstStyle/>
          <a:p>
            <a:r>
              <a:rPr lang="en-US" dirty="0" smtClean="0"/>
              <a:t>Background Modeling with GMM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8" y="942975"/>
            <a:ext cx="8963025" cy="583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Object Tracking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7" y="838201"/>
            <a:ext cx="8882063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8400"/>
            <a:ext cx="8229600" cy="1143000"/>
          </a:xfrm>
        </p:spPr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Change Detection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838200"/>
            <a:ext cx="8958261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Change Detection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838201"/>
            <a:ext cx="8977312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Change Detection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866775"/>
            <a:ext cx="8939213" cy="59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Change Detection: Challenges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790575"/>
            <a:ext cx="8863012" cy="599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Frame Difference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8" y="904875"/>
            <a:ext cx="9039225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Background Modeling: Average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838200"/>
            <a:ext cx="8915399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Background Modeling: Average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399" y="838200"/>
            <a:ext cx="8915401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10111</TotalTime>
  <Words>60</Words>
  <Application>Microsoft Office PowerPoint</Application>
  <PresentationFormat>On-screen Show (4:3)</PresentationFormat>
  <Paragraphs>20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Object Tracking</vt:lpstr>
      <vt:lpstr>Object Tracking</vt:lpstr>
      <vt:lpstr>Change Detection</vt:lpstr>
      <vt:lpstr>Change Detection</vt:lpstr>
      <vt:lpstr>Change Detection</vt:lpstr>
      <vt:lpstr>Change Detection: Challenges</vt:lpstr>
      <vt:lpstr>Simple Frame Difference</vt:lpstr>
      <vt:lpstr>Background Modeling: Average</vt:lpstr>
      <vt:lpstr>Background Modeling: Average</vt:lpstr>
      <vt:lpstr>Background Modeling: Moving Average</vt:lpstr>
      <vt:lpstr>Background Modeling: Moving Average</vt:lpstr>
      <vt:lpstr>Mixture Model</vt:lpstr>
      <vt:lpstr>Mixture Model</vt:lpstr>
      <vt:lpstr>Mixture Model</vt:lpstr>
      <vt:lpstr>Mixture Model</vt:lpstr>
      <vt:lpstr>Mixture of Gaussians</vt:lpstr>
      <vt:lpstr>Gaussian Mixture Model (GMM)</vt:lpstr>
      <vt:lpstr>High Dimensional GMM</vt:lpstr>
      <vt:lpstr>Background Modeling with GMM</vt:lpstr>
      <vt:lpstr>Thanks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Stitching</dc:title>
  <dc:creator>Testing</dc:creator>
  <cp:lastModifiedBy>hp</cp:lastModifiedBy>
  <cp:revision>80</cp:revision>
  <dcterms:created xsi:type="dcterms:W3CDTF">2006-08-16T00:00:00Z</dcterms:created>
  <dcterms:modified xsi:type="dcterms:W3CDTF">2023-12-31T12:31:42Z</dcterms:modified>
</cp:coreProperties>
</file>